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69350" y="371025"/>
            <a:ext cx="5301000" cy="118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16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974450" y="217545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 Dorman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River Chick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Charlie Kinglake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Lewis Wilden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Guy Zawada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Roberto Mitrea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040" l="10158" r="9475" t="12676"/>
          <a:stretch/>
        </p:blipFill>
        <p:spPr>
          <a:xfrm>
            <a:off x="469350" y="1957774"/>
            <a:ext cx="5156150" cy="2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0" y="342275"/>
            <a:ext cx="8520600" cy="1012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Emotions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469325" y="1478875"/>
            <a:ext cx="8237400" cy="3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Onism 	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	</a:t>
            </a:r>
            <a:r>
              <a:rPr lang="en" sz="1800"/>
              <a:t>The frustration of being stuck in one body that inhibits one place at a time.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Occhilism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The awareness of the smallness of your perspective.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Puzzles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7193" l="9743" r="9461" t="12343"/>
          <a:stretch/>
        </p:blipFill>
        <p:spPr>
          <a:xfrm>
            <a:off x="201125" y="1775798"/>
            <a:ext cx="4423425" cy="268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7707" l="10010" r="9584" t="12592"/>
          <a:stretch/>
        </p:blipFill>
        <p:spPr>
          <a:xfrm>
            <a:off x="4714525" y="1775800"/>
            <a:ext cx="4352025" cy="268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Exploration</a:t>
            </a: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6814" l="8689" r="32075" t="12637"/>
          <a:stretch/>
        </p:blipFill>
        <p:spPr>
          <a:xfrm>
            <a:off x="651300" y="1708750"/>
            <a:ext cx="3831302" cy="29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6100" l="10794" r="28118" t="12993"/>
          <a:stretch/>
        </p:blipFill>
        <p:spPr>
          <a:xfrm>
            <a:off x="4764550" y="1708750"/>
            <a:ext cx="3933935" cy="293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Level Timer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57075" l="8457" r="55292" t="11781"/>
          <a:stretch/>
        </p:blipFill>
        <p:spPr>
          <a:xfrm>
            <a:off x="669624" y="1179700"/>
            <a:ext cx="2462448" cy="1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62631" l="9918" r="64067" t="13202"/>
          <a:stretch/>
        </p:blipFill>
        <p:spPr>
          <a:xfrm>
            <a:off x="3850449" y="1179698"/>
            <a:ext cx="2277096" cy="118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